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5" r:id="rId4"/>
    <p:sldId id="258" r:id="rId5"/>
    <p:sldId id="259" r:id="rId6"/>
    <p:sldId id="260" r:id="rId7"/>
    <p:sldId id="273" r:id="rId8"/>
    <p:sldId id="271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F0EDF85-88E8-432A-AC28-EA30B033CB94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E437C0E-A2F0-44F0-BE68-32A529F21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0EDF85-88E8-432A-AC28-EA30B033CB94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437C0E-A2F0-44F0-BE68-32A529F21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0EDF85-88E8-432A-AC28-EA30B033CB94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437C0E-A2F0-44F0-BE68-32A529F21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0EDF85-88E8-432A-AC28-EA30B033CB94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437C0E-A2F0-44F0-BE68-32A529F216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0EDF85-88E8-432A-AC28-EA30B033CB94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437C0E-A2F0-44F0-BE68-32A529F216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0EDF85-88E8-432A-AC28-EA30B033CB94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437C0E-A2F0-44F0-BE68-32A529F216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0EDF85-88E8-432A-AC28-EA30B033CB94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437C0E-A2F0-44F0-BE68-32A529F21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0EDF85-88E8-432A-AC28-EA30B033CB94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437C0E-A2F0-44F0-BE68-32A529F216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0EDF85-88E8-432A-AC28-EA30B033CB94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437C0E-A2F0-44F0-BE68-32A529F21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F0EDF85-88E8-432A-AC28-EA30B033CB94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437C0E-A2F0-44F0-BE68-32A529F21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F0EDF85-88E8-432A-AC28-EA30B033CB94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E437C0E-A2F0-44F0-BE68-32A529F216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F0EDF85-88E8-432A-AC28-EA30B033CB94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E437C0E-A2F0-44F0-BE68-32A529F21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Морфология насекомых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58204" cy="6000792"/>
          </a:xfrm>
        </p:spPr>
        <p:txBody>
          <a:bodyPr>
            <a:noAutofit/>
          </a:bodyPr>
          <a:lstStyle/>
          <a:p>
            <a:pPr marL="0" indent="342900"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Сосущий ротовой аппарат служит для питания жидкой пищей. Существует большое разнообразие ротовых органов сосущего типа. Их можно объединить в две группы: сосущие и колюще-сосущие. В первом случае пища принимается без прокола субстрата, во втором - производится прокол пищевого субстрата.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Колюще-сосущий ротовой аппарат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имеется у клопов, тлей, цикад и других равнокрылых,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трипсов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вшей и кровососущих двукрылых. Он приспособлен для прокалывания кожи жертвы или тканей растений и питания кровью или клеточным соком. У клопов и тлей ротовой аппарат имеет вид хоботка, в который втянута нижняя губа, состоящая из ряда члеников. В хоботке помещаются четыре колющие щетинки - видоизмененные верхние и нижние челюсти.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 кровососущих комаров ротовые органы устроены таким же образом, но нижняя губа не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члениста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а верхняя губа сильно вытянута, сохранились хорошо развитые челюстные щупики.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Самое сложное видоизменение ротовых органов - 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лижущий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хоботок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многих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Он образован главным образом мясистой нижней губой, которая заканчивается двумя большими сосательными лопастями; челюсти обычно отсутствуют. Верхняя губа вместе с выпячиванием дна ротовой полости (языком) образует трубочку, принимающую жидкую пищу, слизанную пластинчатыми выростами нижней губы.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отовойаппара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446464"/>
            <a:ext cx="8215370" cy="589363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58204" cy="5268931"/>
          </a:xfrm>
        </p:spPr>
        <p:txBody>
          <a:bodyPr>
            <a:normAutofit/>
          </a:bodyPr>
          <a:lstStyle/>
          <a:p>
            <a:pPr marL="0" indent="34290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Грудь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насекомых состоит из трех члеников: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переднегруди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среднегруди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заднегруди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 каждом членике различают четыре части, или склерита: сверху - спинку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тергит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снизу - грудь (стернит) и сбоку каждой стороны - боковые пластинки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плейриты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 От члеников груди отходят придатки - ноги и крылья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72547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Грудь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3429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насекомых ноги находятся с нижней стороны груди в количестве трех пар. Каждый членик груди несет по паре ног. Нога состоит из тазика, сочленяющегося с грудью,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вертлуга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бедра, голени и лапки. Лапка имеет 1 - 5 члеников, последний из них имеет два коготка.</a:t>
            </a:r>
          </a:p>
          <a:p>
            <a:pPr marL="0" indent="3429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зависимости от условий жизни у насекомых встречаются разные типы ног: ходильные,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бегательные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прыгательные, копательные и хватательные.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Ноги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ипы ног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722" y="785794"/>
            <a:ext cx="7941243" cy="557216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186766" cy="5054617"/>
          </a:xfrm>
        </p:spPr>
        <p:txBody>
          <a:bodyPr>
            <a:normAutofit fontScale="325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Крылья 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представляют парные выросты или складки кожи, расположенные по бокам груди. Как правило, крыльев бывает две пары: передние крылья расположены на </a:t>
            </a:r>
            <a:r>
              <a:rPr lang="ru-RU" sz="4900" dirty="0" err="1">
                <a:latin typeface="Times New Roman" pitchFamily="18" charset="0"/>
                <a:cs typeface="Times New Roman" pitchFamily="18" charset="0"/>
              </a:rPr>
              <a:t>среднегруди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 и задние крылья - на </a:t>
            </a:r>
            <a:r>
              <a:rPr lang="ru-RU" sz="4900" dirty="0" err="1">
                <a:latin typeface="Times New Roman" pitchFamily="18" charset="0"/>
                <a:cs typeface="Times New Roman" pitchFamily="18" charset="0"/>
              </a:rPr>
              <a:t>заднегруди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. Иногда крылья совсем отсутствуют (вши, блохи, пухоеды) или укорочены и поэтому непригодны для полета (постельный клоп, черный таракан). Имеются насекомые с одной парой крыльев, а вторая пара видоизменена в придатки (мухи).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Каждое крыло представляет складку кожи и состоит из двух тонких прилегающих друг к другу пластинок, сложенных между собой. Между ними проходят трахеи и нервы. В местах прохождения трахей хитин крыла утолщен и образует жилки, составляющие опорный скелет крыла. Жилкование крыльев разнообразно и служит одним из основных признаков при определении насекомых.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Крылья могут быть перепончатыми, кожистыми или роговыми. У насекомых, имеющих две пары крыльев, они бывают однородными или разнородными. Бабочки и перепончатокрылые насекомые имеют однородные крылья. Крылья бабочек покрыты чешуйками. Жуки, прямокрылые и </a:t>
            </a:r>
            <a:r>
              <a:rPr lang="ru-RU" sz="4900" dirty="0" err="1">
                <a:latin typeface="Times New Roman" pitchFamily="18" charset="0"/>
                <a:cs typeface="Times New Roman" pitchFamily="18" charset="0"/>
              </a:rPr>
              <a:t>полужесткокрылые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 имеют две пары разнородных крыльев. У жуков и прямокрылых передние крылья утолщены и превратились в надкрылья, служащие для защиты нежных задних крыльев и брюшка. У </a:t>
            </a:r>
            <a:r>
              <a:rPr lang="ru-RU" sz="4900" dirty="0" err="1">
                <a:latin typeface="Times New Roman" pitchFamily="18" charset="0"/>
                <a:cs typeface="Times New Roman" pitchFamily="18" charset="0"/>
              </a:rPr>
              <a:t>полужесткокрылых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 (клопы) передние крылья у основания кожистые, а к вершине перепончатые; задние крылья перепончатые.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Крылья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рыль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391296"/>
            <a:ext cx="8072494" cy="6054371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58204" cy="5126055"/>
          </a:xfrm>
        </p:spPr>
        <p:txBody>
          <a:bodyPr>
            <a:normAutofit fontScale="775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противоположность груди, которая у взрослых насекомых обычно снабжена твердым скелетом и заполнена мускулатурой, брюшко содержит главным образом внутренности и обладает мягкими покровами и слабой мускулатурой. Брюшко имеет различное число члеников - от .11 до 5, скелет каждого членика состоит из двух полуколец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тергита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(верхнего) и стернита (нижнего). По форме брюшко бывает сидячее,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широкостебельчатое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длинностебельчатое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висячее.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VIII и IX сегментах брюшка находятся наружные половые придатки, или гениталии; к их числу относится у самца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копулятивный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орган, а у самки - яйцеклад.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Брюшко у ряда видов насекомых имеет придатки, которые являются видоизменениями брюшных конечностей; к ним относятся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(на XI - X сегментах)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грифельки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(на IX сегменте).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Брюшко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рюшк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076" y="142852"/>
            <a:ext cx="8621924" cy="645802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29697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Внешнее </a:t>
            </a: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строение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Тело насекомых состоит из головы, груди и 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брюшка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21055abe8fd2deca4a4873442430235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5800" y="785794"/>
            <a:ext cx="7633852" cy="572539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401080" cy="5697559"/>
          </a:xfrm>
        </p:spPr>
        <p:txBody>
          <a:bodyPr>
            <a:normAutofit fontScale="77500" lnSpcReduction="20000"/>
          </a:bodyPr>
          <a:lstStyle/>
          <a:p>
            <a:pPr indent="34290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Голова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Голова образована из шести плотно слитых передних сегментов тела. Она одета общей хитиновой капсулой и, как правило, подвижно сочленена с грудью. Голова может иметь различную форму. По ее обеим сторонам между глазами прикреплены усики, или антенны. Они служат для распознавания запахов, иногда для осязания и даже захвата пищи. Антенны состоят из отдельных члеников и имеют разнообразную величину и форму. Типы антенн и число члеников на них - важный признак при определении насекомых. На голове кроме антенн и глаз расположен ротовой аппарат, служащий насекомым для добывания пищи.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отовойаппарат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077098"/>
            <a:ext cx="8072494" cy="541142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Типы постановки головы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олов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14290"/>
            <a:ext cx="8538433" cy="639548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лаз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884718"/>
            <a:ext cx="8286807" cy="524144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15328" cy="78581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Строение глаз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age0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68" y="1071546"/>
            <a:ext cx="8001031" cy="504296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86834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Типы усиков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186766" cy="5929354"/>
          </a:xfrm>
        </p:spPr>
        <p:txBody>
          <a:bodyPr>
            <a:noAutofit/>
          </a:bodyPr>
          <a:lstStyle/>
          <a:p>
            <a:pPr marL="0" indent="34290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насекомых ротовой аппарат имеет различное строение в зависимости от способа питания. Основным и более примитивным типом ротового аппарата являются грызущие ротовые органы, свойственные большинству лесных насекомых.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Грызущий ротовой аппарат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служит для питания твердой пищей. Он состоит из следующих частей: верхней губы, пары верхних челюстей, пары нижних челюстей и нижней губы. Верхняя губа представляет складку кожи над челюстями. Под ней по бокам ротового отверстия находятся верхние челюсти. Это твердые придатки с зубцами на внутренней стороне; правая и левая челюсти двигаются навстречу друг другу как две половины щипцов и откусывают частицы пищи. Под верхними челюстями находятся нижние челюсти. Они состоят из нескольких члеников и несут по нижнечелюстному щупику. Снизу ротовое отверстие прикрыто нижней губой. Она состоит из двух основных члеников, жевательных Пластинок и пары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нижнегубных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щупиков.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Видоизменением грызущего является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грызуще-лижущий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ротовой аппарат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пчелиных. Главная его особенность заключается в сильном удлинении нижних челюстей и нижней губы, причем концевые отделы последней образуют очень длинный и узкий язычок. Верхняя губа и верхние челюсти почти неизменны. Этот тип ротового аппарата приспособлен для высасывания из цветков нектара и часто называется лакающим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Ротовой аппарат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202</TotalTime>
  <Words>627</Words>
  <Application>Microsoft Office PowerPoint</Application>
  <PresentationFormat>Экран (4:3)</PresentationFormat>
  <Paragraphs>28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Морфология насекомых</vt:lpstr>
      <vt:lpstr>  Внешнее строение Тело насекомых состоит из головы, груди и брюшка </vt:lpstr>
      <vt:lpstr>Слайд 3</vt:lpstr>
      <vt:lpstr>Слайд 4</vt:lpstr>
      <vt:lpstr>Типы постановки головы</vt:lpstr>
      <vt:lpstr>Слайд 6</vt:lpstr>
      <vt:lpstr>Строение глаз</vt:lpstr>
      <vt:lpstr>Типы усиков</vt:lpstr>
      <vt:lpstr> Ротовой аппарат </vt:lpstr>
      <vt:lpstr>Слайд 10</vt:lpstr>
      <vt:lpstr>Слайд 11</vt:lpstr>
      <vt:lpstr>Грудь </vt:lpstr>
      <vt:lpstr>Ноги </vt:lpstr>
      <vt:lpstr>Слайд 14</vt:lpstr>
      <vt:lpstr>Крылья </vt:lpstr>
      <vt:lpstr>Слайд 16</vt:lpstr>
      <vt:lpstr>Брюшко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Морфология насекомых</dc:title>
  <dc:creator>Оля</dc:creator>
  <cp:lastModifiedBy>Оля</cp:lastModifiedBy>
  <cp:revision>21</cp:revision>
  <dcterms:created xsi:type="dcterms:W3CDTF">2021-09-03T11:56:10Z</dcterms:created>
  <dcterms:modified xsi:type="dcterms:W3CDTF">2021-09-06T07:29:41Z</dcterms:modified>
</cp:coreProperties>
</file>